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52" r:id="rId1"/>
  </p:sldMasterIdLst>
  <p:sldIdLst>
    <p:sldId id="256" r:id="rId2"/>
  </p:sldIdLst>
  <p:sldSz cx="10799763" cy="1440021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5306C"/>
    <a:srgbClr val="C02C2E"/>
    <a:srgbClr val="D25A3C"/>
    <a:srgbClr val="DF6F2F"/>
    <a:srgbClr val="16326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F6BD5E7-18E0-4BF3-86D9-6A57F4ED7CDC}" v="3" dt="2020-11-17T07:48:21.64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41" d="100"/>
          <a:sy n="41" d="100"/>
        </p:scale>
        <p:origin x="2237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9982" y="2356703"/>
            <a:ext cx="9179799" cy="5013407"/>
          </a:xfrm>
        </p:spPr>
        <p:txBody>
          <a:bodyPr anchor="b"/>
          <a:lstStyle>
            <a:lvl1pPr algn="ctr">
              <a:defRPr sz="7087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49971" y="7563446"/>
            <a:ext cx="8099822" cy="3476717"/>
          </a:xfrm>
        </p:spPr>
        <p:txBody>
          <a:bodyPr/>
          <a:lstStyle>
            <a:lvl1pPr marL="0" indent="0" algn="ctr">
              <a:buNone/>
              <a:defRPr sz="2835"/>
            </a:lvl1pPr>
            <a:lvl2pPr marL="539999" indent="0" algn="ctr">
              <a:buNone/>
              <a:defRPr sz="2362"/>
            </a:lvl2pPr>
            <a:lvl3pPr marL="1079998" indent="0" algn="ctr">
              <a:buNone/>
              <a:defRPr sz="2126"/>
            </a:lvl3pPr>
            <a:lvl4pPr marL="1619997" indent="0" algn="ctr">
              <a:buNone/>
              <a:defRPr sz="1890"/>
            </a:lvl4pPr>
            <a:lvl5pPr marL="2159996" indent="0" algn="ctr">
              <a:buNone/>
              <a:defRPr sz="1890"/>
            </a:lvl5pPr>
            <a:lvl6pPr marL="2699995" indent="0" algn="ctr">
              <a:buNone/>
              <a:defRPr sz="1890"/>
            </a:lvl6pPr>
            <a:lvl7pPr marL="3239994" indent="0" algn="ctr">
              <a:buNone/>
              <a:defRPr sz="1890"/>
            </a:lvl7pPr>
            <a:lvl8pPr marL="3779992" indent="0" algn="ctr">
              <a:buNone/>
              <a:defRPr sz="1890"/>
            </a:lvl8pPr>
            <a:lvl9pPr marL="4319991" indent="0" algn="ctr">
              <a:buNone/>
              <a:defRPr sz="1890"/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CE02C-6EC6-4E09-BC2C-9FDED4DE236E}" type="datetimeFigureOut">
              <a:rPr lang="en-US" smtClean="0"/>
              <a:t>11/18/2020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60373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075A7A-4A9A-410F-B848-AB998ACC9419}" type="datetimeFigureOut">
              <a:rPr lang="en-US" smtClean="0"/>
              <a:pPr/>
              <a:t>11/18/2020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3519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728581" y="766678"/>
            <a:ext cx="2328699" cy="12203515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42484" y="766678"/>
            <a:ext cx="6851100" cy="12203515"/>
          </a:xfrm>
        </p:spPr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205CAA-4E5A-4223-BD55-C5D2841AC9EF}" type="datetimeFigureOut">
              <a:rPr lang="en-US" smtClean="0"/>
              <a:t>11/18/2020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9859162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8F36E1-9596-4E98-8786-4A17C5D29C65}" type="datetimeFigureOut">
              <a:rPr lang="en-US" smtClean="0"/>
              <a:pPr/>
              <a:t>11/18/2020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59067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859" y="3590057"/>
            <a:ext cx="9314796" cy="5990088"/>
          </a:xfrm>
        </p:spPr>
        <p:txBody>
          <a:bodyPr anchor="b"/>
          <a:lstStyle>
            <a:lvl1pPr>
              <a:defRPr sz="7087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859" y="9636813"/>
            <a:ext cx="9314796" cy="3150046"/>
          </a:xfrm>
        </p:spPr>
        <p:txBody>
          <a:bodyPr/>
          <a:lstStyle>
            <a:lvl1pPr marL="0" indent="0">
              <a:buNone/>
              <a:defRPr sz="2835">
                <a:solidFill>
                  <a:schemeClr val="tx1"/>
                </a:solidFill>
              </a:defRPr>
            </a:lvl1pPr>
            <a:lvl2pPr marL="539999" indent="0">
              <a:buNone/>
              <a:defRPr sz="2362">
                <a:solidFill>
                  <a:schemeClr val="tx1">
                    <a:tint val="75000"/>
                  </a:schemeClr>
                </a:solidFill>
              </a:defRPr>
            </a:lvl2pPr>
            <a:lvl3pPr marL="1079998" indent="0">
              <a:buNone/>
              <a:defRPr sz="2126">
                <a:solidFill>
                  <a:schemeClr val="tx1">
                    <a:tint val="75000"/>
                  </a:schemeClr>
                </a:solidFill>
              </a:defRPr>
            </a:lvl3pPr>
            <a:lvl4pPr marL="1619997" indent="0">
              <a:buNone/>
              <a:defRPr sz="1890">
                <a:solidFill>
                  <a:schemeClr val="tx1">
                    <a:tint val="75000"/>
                  </a:schemeClr>
                </a:solidFill>
              </a:defRPr>
            </a:lvl4pPr>
            <a:lvl5pPr marL="2159996" indent="0">
              <a:buNone/>
              <a:defRPr sz="1890">
                <a:solidFill>
                  <a:schemeClr val="tx1">
                    <a:tint val="75000"/>
                  </a:schemeClr>
                </a:solidFill>
              </a:defRPr>
            </a:lvl5pPr>
            <a:lvl6pPr marL="2699995" indent="0">
              <a:buNone/>
              <a:defRPr sz="1890">
                <a:solidFill>
                  <a:schemeClr val="tx1">
                    <a:tint val="75000"/>
                  </a:schemeClr>
                </a:solidFill>
              </a:defRPr>
            </a:lvl6pPr>
            <a:lvl7pPr marL="3239994" indent="0">
              <a:buNone/>
              <a:defRPr sz="1890">
                <a:solidFill>
                  <a:schemeClr val="tx1">
                    <a:tint val="75000"/>
                  </a:schemeClr>
                </a:solidFill>
              </a:defRPr>
            </a:lvl7pPr>
            <a:lvl8pPr marL="3779992" indent="0">
              <a:buNone/>
              <a:defRPr sz="1890">
                <a:solidFill>
                  <a:schemeClr val="tx1">
                    <a:tint val="75000"/>
                  </a:schemeClr>
                </a:solidFill>
              </a:defRPr>
            </a:lvl8pPr>
            <a:lvl9pPr marL="4319991" indent="0">
              <a:buNone/>
              <a:defRPr sz="189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D1A55-63BC-4BA2-9538-7DDEADA10621}" type="datetimeFigureOut">
              <a:rPr lang="en-US" smtClean="0"/>
              <a:t>11/18/2020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35837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42484" y="3833390"/>
            <a:ext cx="4589899" cy="9136803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67380" y="3833390"/>
            <a:ext cx="4589899" cy="9136803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D01ABB-8821-4BF5-97A9-E1A66ACAEAA9}" type="datetimeFigureOut">
              <a:rPr lang="en-US" smtClean="0"/>
              <a:pPr/>
              <a:t>11/18/2020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49593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3890" y="766681"/>
            <a:ext cx="9314796" cy="2783376"/>
          </a:xfrm>
        </p:spPr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43892" y="3530053"/>
            <a:ext cx="4568805" cy="1730025"/>
          </a:xfrm>
        </p:spPr>
        <p:txBody>
          <a:bodyPr anchor="b"/>
          <a:lstStyle>
            <a:lvl1pPr marL="0" indent="0">
              <a:buNone/>
              <a:defRPr sz="2835" b="1"/>
            </a:lvl1pPr>
            <a:lvl2pPr marL="539999" indent="0">
              <a:buNone/>
              <a:defRPr sz="2362" b="1"/>
            </a:lvl2pPr>
            <a:lvl3pPr marL="1079998" indent="0">
              <a:buNone/>
              <a:defRPr sz="2126" b="1"/>
            </a:lvl3pPr>
            <a:lvl4pPr marL="1619997" indent="0">
              <a:buNone/>
              <a:defRPr sz="1890" b="1"/>
            </a:lvl4pPr>
            <a:lvl5pPr marL="2159996" indent="0">
              <a:buNone/>
              <a:defRPr sz="1890" b="1"/>
            </a:lvl5pPr>
            <a:lvl6pPr marL="2699995" indent="0">
              <a:buNone/>
              <a:defRPr sz="1890" b="1"/>
            </a:lvl6pPr>
            <a:lvl7pPr marL="3239994" indent="0">
              <a:buNone/>
              <a:defRPr sz="1890" b="1"/>
            </a:lvl7pPr>
            <a:lvl8pPr marL="3779992" indent="0">
              <a:buNone/>
              <a:defRPr sz="1890" b="1"/>
            </a:lvl8pPr>
            <a:lvl9pPr marL="4319991" indent="0">
              <a:buNone/>
              <a:defRPr sz="189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43892" y="5260078"/>
            <a:ext cx="4568805" cy="7736782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467381" y="3530053"/>
            <a:ext cx="4591306" cy="1730025"/>
          </a:xfrm>
        </p:spPr>
        <p:txBody>
          <a:bodyPr anchor="b"/>
          <a:lstStyle>
            <a:lvl1pPr marL="0" indent="0">
              <a:buNone/>
              <a:defRPr sz="2835" b="1"/>
            </a:lvl1pPr>
            <a:lvl2pPr marL="539999" indent="0">
              <a:buNone/>
              <a:defRPr sz="2362" b="1"/>
            </a:lvl2pPr>
            <a:lvl3pPr marL="1079998" indent="0">
              <a:buNone/>
              <a:defRPr sz="2126" b="1"/>
            </a:lvl3pPr>
            <a:lvl4pPr marL="1619997" indent="0">
              <a:buNone/>
              <a:defRPr sz="1890" b="1"/>
            </a:lvl4pPr>
            <a:lvl5pPr marL="2159996" indent="0">
              <a:buNone/>
              <a:defRPr sz="1890" b="1"/>
            </a:lvl5pPr>
            <a:lvl6pPr marL="2699995" indent="0">
              <a:buNone/>
              <a:defRPr sz="1890" b="1"/>
            </a:lvl6pPr>
            <a:lvl7pPr marL="3239994" indent="0">
              <a:buNone/>
              <a:defRPr sz="1890" b="1"/>
            </a:lvl7pPr>
            <a:lvl8pPr marL="3779992" indent="0">
              <a:buNone/>
              <a:defRPr sz="1890" b="1"/>
            </a:lvl8pPr>
            <a:lvl9pPr marL="4319991" indent="0">
              <a:buNone/>
              <a:defRPr sz="189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67381" y="5260078"/>
            <a:ext cx="4591306" cy="7736782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C37B1C-D4A1-4A4F-A470-80868146AFC5}" type="datetimeFigureOut">
              <a:rPr lang="en-US" smtClean="0"/>
              <a:pPr/>
              <a:t>11/18/2020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29629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1D1B9-F39E-471E-80A9-595CAA5664AD}" type="datetimeFigureOut">
              <a:rPr lang="en-US" smtClean="0"/>
              <a:pPr/>
              <a:t>11/18/2020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77313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FCEABC-E2B9-4606-A74F-CB06AF596887}" type="datetimeFigureOut">
              <a:rPr lang="en-US" smtClean="0"/>
              <a:pPr/>
              <a:t>11/18/2020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39142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3890" y="960014"/>
            <a:ext cx="3483205" cy="3360050"/>
          </a:xfrm>
        </p:spPr>
        <p:txBody>
          <a:bodyPr anchor="b"/>
          <a:lstStyle>
            <a:lvl1pPr>
              <a:defRPr sz="3780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1306" y="2073367"/>
            <a:ext cx="5467380" cy="10233485"/>
          </a:xfrm>
        </p:spPr>
        <p:txBody>
          <a:bodyPr/>
          <a:lstStyle>
            <a:lvl1pPr>
              <a:defRPr sz="3780"/>
            </a:lvl1pPr>
            <a:lvl2pPr>
              <a:defRPr sz="3307"/>
            </a:lvl2pPr>
            <a:lvl3pPr>
              <a:defRPr sz="2835"/>
            </a:lvl3pPr>
            <a:lvl4pPr>
              <a:defRPr sz="2362"/>
            </a:lvl4pPr>
            <a:lvl5pPr>
              <a:defRPr sz="2362"/>
            </a:lvl5pPr>
            <a:lvl6pPr>
              <a:defRPr sz="2362"/>
            </a:lvl6pPr>
            <a:lvl7pPr>
              <a:defRPr sz="2362"/>
            </a:lvl7pPr>
            <a:lvl8pPr>
              <a:defRPr sz="2362"/>
            </a:lvl8pPr>
            <a:lvl9pPr>
              <a:defRPr sz="2362"/>
            </a:lvl9pPr>
          </a:lstStyle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43890" y="4320064"/>
            <a:ext cx="3483205" cy="8003453"/>
          </a:xfrm>
        </p:spPr>
        <p:txBody>
          <a:bodyPr/>
          <a:lstStyle>
            <a:lvl1pPr marL="0" indent="0">
              <a:buNone/>
              <a:defRPr sz="1890"/>
            </a:lvl1pPr>
            <a:lvl2pPr marL="539999" indent="0">
              <a:buNone/>
              <a:defRPr sz="1654"/>
            </a:lvl2pPr>
            <a:lvl3pPr marL="1079998" indent="0">
              <a:buNone/>
              <a:defRPr sz="1417"/>
            </a:lvl3pPr>
            <a:lvl4pPr marL="1619997" indent="0">
              <a:buNone/>
              <a:defRPr sz="1181"/>
            </a:lvl4pPr>
            <a:lvl5pPr marL="2159996" indent="0">
              <a:buNone/>
              <a:defRPr sz="1181"/>
            </a:lvl5pPr>
            <a:lvl6pPr marL="2699995" indent="0">
              <a:buNone/>
              <a:defRPr sz="1181"/>
            </a:lvl6pPr>
            <a:lvl7pPr marL="3239994" indent="0">
              <a:buNone/>
              <a:defRPr sz="1181"/>
            </a:lvl7pPr>
            <a:lvl8pPr marL="3779992" indent="0">
              <a:buNone/>
              <a:defRPr sz="1181"/>
            </a:lvl8pPr>
            <a:lvl9pPr marL="4319991" indent="0">
              <a:buNone/>
              <a:defRPr sz="118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8850A0-01A3-4F4E-AA52-F716A9BFD4EB}" type="datetimeFigureOut">
              <a:rPr lang="en-US" smtClean="0"/>
              <a:pPr/>
              <a:t>11/18/2020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94667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3890" y="960014"/>
            <a:ext cx="3483205" cy="3360050"/>
          </a:xfrm>
        </p:spPr>
        <p:txBody>
          <a:bodyPr anchor="b"/>
          <a:lstStyle>
            <a:lvl1pPr>
              <a:defRPr sz="3780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591306" y="2073367"/>
            <a:ext cx="5467380" cy="10233485"/>
          </a:xfrm>
        </p:spPr>
        <p:txBody>
          <a:bodyPr anchor="t"/>
          <a:lstStyle>
            <a:lvl1pPr marL="0" indent="0">
              <a:buNone/>
              <a:defRPr sz="3780"/>
            </a:lvl1pPr>
            <a:lvl2pPr marL="539999" indent="0">
              <a:buNone/>
              <a:defRPr sz="3307"/>
            </a:lvl2pPr>
            <a:lvl3pPr marL="1079998" indent="0">
              <a:buNone/>
              <a:defRPr sz="2835"/>
            </a:lvl3pPr>
            <a:lvl4pPr marL="1619997" indent="0">
              <a:buNone/>
              <a:defRPr sz="2362"/>
            </a:lvl4pPr>
            <a:lvl5pPr marL="2159996" indent="0">
              <a:buNone/>
              <a:defRPr sz="2362"/>
            </a:lvl5pPr>
            <a:lvl6pPr marL="2699995" indent="0">
              <a:buNone/>
              <a:defRPr sz="2362"/>
            </a:lvl6pPr>
            <a:lvl7pPr marL="3239994" indent="0">
              <a:buNone/>
              <a:defRPr sz="2362"/>
            </a:lvl7pPr>
            <a:lvl8pPr marL="3779992" indent="0">
              <a:buNone/>
              <a:defRPr sz="2362"/>
            </a:lvl8pPr>
            <a:lvl9pPr marL="4319991" indent="0">
              <a:buNone/>
              <a:defRPr sz="2362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43890" y="4320064"/>
            <a:ext cx="3483205" cy="8003453"/>
          </a:xfrm>
        </p:spPr>
        <p:txBody>
          <a:bodyPr/>
          <a:lstStyle>
            <a:lvl1pPr marL="0" indent="0">
              <a:buNone/>
              <a:defRPr sz="1890"/>
            </a:lvl1pPr>
            <a:lvl2pPr marL="539999" indent="0">
              <a:buNone/>
              <a:defRPr sz="1654"/>
            </a:lvl2pPr>
            <a:lvl3pPr marL="1079998" indent="0">
              <a:buNone/>
              <a:defRPr sz="1417"/>
            </a:lvl3pPr>
            <a:lvl4pPr marL="1619997" indent="0">
              <a:buNone/>
              <a:defRPr sz="1181"/>
            </a:lvl4pPr>
            <a:lvl5pPr marL="2159996" indent="0">
              <a:buNone/>
              <a:defRPr sz="1181"/>
            </a:lvl5pPr>
            <a:lvl6pPr marL="2699995" indent="0">
              <a:buNone/>
              <a:defRPr sz="1181"/>
            </a:lvl6pPr>
            <a:lvl7pPr marL="3239994" indent="0">
              <a:buNone/>
              <a:defRPr sz="1181"/>
            </a:lvl7pPr>
            <a:lvl8pPr marL="3779992" indent="0">
              <a:buNone/>
              <a:defRPr sz="1181"/>
            </a:lvl8pPr>
            <a:lvl9pPr marL="4319991" indent="0">
              <a:buNone/>
              <a:defRPr sz="118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811CCA-BB49-46C7-A0E2-F42339750F9A}" type="datetimeFigureOut">
              <a:rPr lang="en-US" smtClean="0"/>
              <a:t>11/18/2020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82362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42484" y="766681"/>
            <a:ext cx="9314796" cy="278337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42484" y="3833390"/>
            <a:ext cx="9314796" cy="913680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2484" y="13346867"/>
            <a:ext cx="2429947" cy="76667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1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205CAA-4E5A-4223-BD55-C5D2841AC9EF}" type="datetimeFigureOut">
              <a:rPr lang="en-US" smtClean="0"/>
              <a:t>11/18/2020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77422" y="13346867"/>
            <a:ext cx="3644920" cy="76667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1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7332" y="13346867"/>
            <a:ext cx="2429947" cy="76667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1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40154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3" r:id="rId1"/>
    <p:sldLayoutId id="2147483854" r:id="rId2"/>
    <p:sldLayoutId id="2147483855" r:id="rId3"/>
    <p:sldLayoutId id="2147483856" r:id="rId4"/>
    <p:sldLayoutId id="2147483857" r:id="rId5"/>
    <p:sldLayoutId id="2147483858" r:id="rId6"/>
    <p:sldLayoutId id="2147483859" r:id="rId7"/>
    <p:sldLayoutId id="2147483860" r:id="rId8"/>
    <p:sldLayoutId id="2147483861" r:id="rId9"/>
    <p:sldLayoutId id="2147483862" r:id="rId10"/>
    <p:sldLayoutId id="2147483863" r:id="rId11"/>
  </p:sldLayoutIdLst>
  <p:hf sldNum="0" hdr="0" ftr="0" dt="0"/>
  <p:txStyles>
    <p:titleStyle>
      <a:lvl1pPr algn="l" defTabSz="1079998" rtl="0" eaLnBrk="1" latinLnBrk="0" hangingPunct="1">
        <a:lnSpc>
          <a:spcPct val="90000"/>
        </a:lnSpc>
        <a:spcBef>
          <a:spcPct val="0"/>
        </a:spcBef>
        <a:buNone/>
        <a:defRPr sz="519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69999" indent="-269999" algn="l" defTabSz="1079998" rtl="0" eaLnBrk="1" latinLnBrk="0" hangingPunct="1">
        <a:lnSpc>
          <a:spcPct val="90000"/>
        </a:lnSpc>
        <a:spcBef>
          <a:spcPts val="1181"/>
        </a:spcBef>
        <a:buFont typeface="Arial" panose="020B0604020202020204" pitchFamily="34" charset="0"/>
        <a:buChar char="•"/>
        <a:defRPr sz="3307" kern="1200">
          <a:solidFill>
            <a:schemeClr val="tx1"/>
          </a:solidFill>
          <a:latin typeface="+mn-lt"/>
          <a:ea typeface="+mn-ea"/>
          <a:cs typeface="+mn-cs"/>
        </a:defRPr>
      </a:lvl1pPr>
      <a:lvl2pPr marL="809998" indent="-269999" algn="l" defTabSz="1079998" rtl="0" eaLnBrk="1" latinLnBrk="0" hangingPunct="1">
        <a:lnSpc>
          <a:spcPct val="90000"/>
        </a:lnSpc>
        <a:spcBef>
          <a:spcPts val="591"/>
        </a:spcBef>
        <a:buFont typeface="Arial" panose="020B0604020202020204" pitchFamily="34" charset="0"/>
        <a:buChar char="•"/>
        <a:defRPr sz="2835" kern="1200">
          <a:solidFill>
            <a:schemeClr val="tx1"/>
          </a:solidFill>
          <a:latin typeface="+mn-lt"/>
          <a:ea typeface="+mn-ea"/>
          <a:cs typeface="+mn-cs"/>
        </a:defRPr>
      </a:lvl2pPr>
      <a:lvl3pPr marL="1349997" indent="-269999" algn="l" defTabSz="1079998" rtl="0" eaLnBrk="1" latinLnBrk="0" hangingPunct="1">
        <a:lnSpc>
          <a:spcPct val="90000"/>
        </a:lnSpc>
        <a:spcBef>
          <a:spcPts val="591"/>
        </a:spcBef>
        <a:buFont typeface="Arial" panose="020B0604020202020204" pitchFamily="34" charset="0"/>
        <a:buChar char="•"/>
        <a:defRPr sz="2362" kern="1200">
          <a:solidFill>
            <a:schemeClr val="tx1"/>
          </a:solidFill>
          <a:latin typeface="+mn-lt"/>
          <a:ea typeface="+mn-ea"/>
          <a:cs typeface="+mn-cs"/>
        </a:defRPr>
      </a:lvl3pPr>
      <a:lvl4pPr marL="1889996" indent="-269999" algn="l" defTabSz="1079998" rtl="0" eaLnBrk="1" latinLnBrk="0" hangingPunct="1">
        <a:lnSpc>
          <a:spcPct val="90000"/>
        </a:lnSpc>
        <a:spcBef>
          <a:spcPts val="591"/>
        </a:spcBef>
        <a:buFont typeface="Arial" panose="020B0604020202020204" pitchFamily="34" charset="0"/>
        <a:buChar char="•"/>
        <a:defRPr sz="2126" kern="1200">
          <a:solidFill>
            <a:schemeClr val="tx1"/>
          </a:solidFill>
          <a:latin typeface="+mn-lt"/>
          <a:ea typeface="+mn-ea"/>
          <a:cs typeface="+mn-cs"/>
        </a:defRPr>
      </a:lvl4pPr>
      <a:lvl5pPr marL="2429995" indent="-269999" algn="l" defTabSz="1079998" rtl="0" eaLnBrk="1" latinLnBrk="0" hangingPunct="1">
        <a:lnSpc>
          <a:spcPct val="90000"/>
        </a:lnSpc>
        <a:spcBef>
          <a:spcPts val="591"/>
        </a:spcBef>
        <a:buFont typeface="Arial" panose="020B0604020202020204" pitchFamily="34" charset="0"/>
        <a:buChar char="•"/>
        <a:defRPr sz="2126" kern="1200">
          <a:solidFill>
            <a:schemeClr val="tx1"/>
          </a:solidFill>
          <a:latin typeface="+mn-lt"/>
          <a:ea typeface="+mn-ea"/>
          <a:cs typeface="+mn-cs"/>
        </a:defRPr>
      </a:lvl5pPr>
      <a:lvl6pPr marL="2969994" indent="-269999" algn="l" defTabSz="1079998" rtl="0" eaLnBrk="1" latinLnBrk="0" hangingPunct="1">
        <a:lnSpc>
          <a:spcPct val="90000"/>
        </a:lnSpc>
        <a:spcBef>
          <a:spcPts val="591"/>
        </a:spcBef>
        <a:buFont typeface="Arial" panose="020B0604020202020204" pitchFamily="34" charset="0"/>
        <a:buChar char="•"/>
        <a:defRPr sz="2126" kern="1200">
          <a:solidFill>
            <a:schemeClr val="tx1"/>
          </a:solidFill>
          <a:latin typeface="+mn-lt"/>
          <a:ea typeface="+mn-ea"/>
          <a:cs typeface="+mn-cs"/>
        </a:defRPr>
      </a:lvl6pPr>
      <a:lvl7pPr marL="3509993" indent="-269999" algn="l" defTabSz="1079998" rtl="0" eaLnBrk="1" latinLnBrk="0" hangingPunct="1">
        <a:lnSpc>
          <a:spcPct val="90000"/>
        </a:lnSpc>
        <a:spcBef>
          <a:spcPts val="591"/>
        </a:spcBef>
        <a:buFont typeface="Arial" panose="020B0604020202020204" pitchFamily="34" charset="0"/>
        <a:buChar char="•"/>
        <a:defRPr sz="2126" kern="1200">
          <a:solidFill>
            <a:schemeClr val="tx1"/>
          </a:solidFill>
          <a:latin typeface="+mn-lt"/>
          <a:ea typeface="+mn-ea"/>
          <a:cs typeface="+mn-cs"/>
        </a:defRPr>
      </a:lvl7pPr>
      <a:lvl8pPr marL="4049992" indent="-269999" algn="l" defTabSz="1079998" rtl="0" eaLnBrk="1" latinLnBrk="0" hangingPunct="1">
        <a:lnSpc>
          <a:spcPct val="90000"/>
        </a:lnSpc>
        <a:spcBef>
          <a:spcPts val="591"/>
        </a:spcBef>
        <a:buFont typeface="Arial" panose="020B0604020202020204" pitchFamily="34" charset="0"/>
        <a:buChar char="•"/>
        <a:defRPr sz="2126" kern="1200">
          <a:solidFill>
            <a:schemeClr val="tx1"/>
          </a:solidFill>
          <a:latin typeface="+mn-lt"/>
          <a:ea typeface="+mn-ea"/>
          <a:cs typeface="+mn-cs"/>
        </a:defRPr>
      </a:lvl8pPr>
      <a:lvl9pPr marL="4589991" indent="-269999" algn="l" defTabSz="1079998" rtl="0" eaLnBrk="1" latinLnBrk="0" hangingPunct="1">
        <a:lnSpc>
          <a:spcPct val="90000"/>
        </a:lnSpc>
        <a:spcBef>
          <a:spcPts val="591"/>
        </a:spcBef>
        <a:buFont typeface="Arial" panose="020B0604020202020204" pitchFamily="34" charset="0"/>
        <a:buChar char="•"/>
        <a:defRPr sz="212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79998" rtl="0" eaLnBrk="1" latinLnBrk="0" hangingPunct="1">
        <a:defRPr sz="2126" kern="1200">
          <a:solidFill>
            <a:schemeClr val="tx1"/>
          </a:solidFill>
          <a:latin typeface="+mn-lt"/>
          <a:ea typeface="+mn-ea"/>
          <a:cs typeface="+mn-cs"/>
        </a:defRPr>
      </a:lvl1pPr>
      <a:lvl2pPr marL="539999" algn="l" defTabSz="1079998" rtl="0" eaLnBrk="1" latinLnBrk="0" hangingPunct="1">
        <a:defRPr sz="2126" kern="1200">
          <a:solidFill>
            <a:schemeClr val="tx1"/>
          </a:solidFill>
          <a:latin typeface="+mn-lt"/>
          <a:ea typeface="+mn-ea"/>
          <a:cs typeface="+mn-cs"/>
        </a:defRPr>
      </a:lvl2pPr>
      <a:lvl3pPr marL="1079998" algn="l" defTabSz="1079998" rtl="0" eaLnBrk="1" latinLnBrk="0" hangingPunct="1">
        <a:defRPr sz="2126" kern="1200">
          <a:solidFill>
            <a:schemeClr val="tx1"/>
          </a:solidFill>
          <a:latin typeface="+mn-lt"/>
          <a:ea typeface="+mn-ea"/>
          <a:cs typeface="+mn-cs"/>
        </a:defRPr>
      </a:lvl3pPr>
      <a:lvl4pPr marL="1619997" algn="l" defTabSz="1079998" rtl="0" eaLnBrk="1" latinLnBrk="0" hangingPunct="1">
        <a:defRPr sz="2126" kern="1200">
          <a:solidFill>
            <a:schemeClr val="tx1"/>
          </a:solidFill>
          <a:latin typeface="+mn-lt"/>
          <a:ea typeface="+mn-ea"/>
          <a:cs typeface="+mn-cs"/>
        </a:defRPr>
      </a:lvl4pPr>
      <a:lvl5pPr marL="2159996" algn="l" defTabSz="1079998" rtl="0" eaLnBrk="1" latinLnBrk="0" hangingPunct="1">
        <a:defRPr sz="2126" kern="1200">
          <a:solidFill>
            <a:schemeClr val="tx1"/>
          </a:solidFill>
          <a:latin typeface="+mn-lt"/>
          <a:ea typeface="+mn-ea"/>
          <a:cs typeface="+mn-cs"/>
        </a:defRPr>
      </a:lvl5pPr>
      <a:lvl6pPr marL="2699995" algn="l" defTabSz="1079998" rtl="0" eaLnBrk="1" latinLnBrk="0" hangingPunct="1">
        <a:defRPr sz="2126" kern="1200">
          <a:solidFill>
            <a:schemeClr val="tx1"/>
          </a:solidFill>
          <a:latin typeface="+mn-lt"/>
          <a:ea typeface="+mn-ea"/>
          <a:cs typeface="+mn-cs"/>
        </a:defRPr>
      </a:lvl6pPr>
      <a:lvl7pPr marL="3239994" algn="l" defTabSz="1079998" rtl="0" eaLnBrk="1" latinLnBrk="0" hangingPunct="1">
        <a:defRPr sz="2126" kern="1200">
          <a:solidFill>
            <a:schemeClr val="tx1"/>
          </a:solidFill>
          <a:latin typeface="+mn-lt"/>
          <a:ea typeface="+mn-ea"/>
          <a:cs typeface="+mn-cs"/>
        </a:defRPr>
      </a:lvl7pPr>
      <a:lvl8pPr marL="3779992" algn="l" defTabSz="1079998" rtl="0" eaLnBrk="1" latinLnBrk="0" hangingPunct="1">
        <a:defRPr sz="2126" kern="1200">
          <a:solidFill>
            <a:schemeClr val="tx1"/>
          </a:solidFill>
          <a:latin typeface="+mn-lt"/>
          <a:ea typeface="+mn-ea"/>
          <a:cs typeface="+mn-cs"/>
        </a:defRPr>
      </a:lvl8pPr>
      <a:lvl9pPr marL="4319991" algn="l" defTabSz="1079998" rtl="0" eaLnBrk="1" latinLnBrk="0" hangingPunct="1">
        <a:defRPr sz="212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jpg"/><Relationship Id="rId3" Type="http://schemas.openxmlformats.org/officeDocument/2006/relationships/hyperlink" Target="http://barbarapicci.com/2015/04/28/klimt-parte-3-2/" TargetMode="External"/><Relationship Id="rId7" Type="http://schemas.openxmlformats.org/officeDocument/2006/relationships/hyperlink" Target="https://creativecommons.org/licenses/by-sa/3.0/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it.wikipedia.org/wiki/Dipinti_di_Gustav_Klimt" TargetMode="External"/><Relationship Id="rId5" Type="http://schemas.openxmlformats.org/officeDocument/2006/relationships/image" Target="../media/image2.jpg"/><Relationship Id="rId4" Type="http://schemas.openxmlformats.org/officeDocument/2006/relationships/hyperlink" Target="https://creativecommons.org/licenses/by-nc-nd/3.0/" TargetMode="External"/><Relationship Id="rId9" Type="http://schemas.openxmlformats.org/officeDocument/2006/relationships/hyperlink" Target="https://www.artesvelata.it/klimt-ritratti-woman-in-gold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4346811" y="764763"/>
            <a:ext cx="6372805" cy="15399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  <a:spcAft>
                <a:spcPts val="1000"/>
              </a:spcAft>
            </a:pPr>
            <a:r>
              <a:rPr lang="it-IT" sz="2400" b="1" cap="all" dirty="0">
                <a:solidFill>
                  <a:srgbClr val="15306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In rete contro la violenza</a:t>
            </a:r>
          </a:p>
          <a:p>
            <a:pPr algn="ctr">
              <a:lnSpc>
                <a:spcPct val="90000"/>
              </a:lnSpc>
              <a:spcAft>
                <a:spcPts val="1000"/>
              </a:spcAft>
            </a:pPr>
            <a:r>
              <a:rPr lang="it-IT" sz="2400" b="1" dirty="0">
                <a:solidFill>
                  <a:srgbClr val="C02C2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it-IT" sz="2100" b="1" dirty="0">
                <a:solidFill>
                  <a:srgbClr val="C02C2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La cultura dell’inclusione, del rispetto e delle pari opportunità per un futuro più giusto </a:t>
            </a:r>
          </a:p>
          <a:p>
            <a:pPr algn="ctr">
              <a:lnSpc>
                <a:spcPct val="90000"/>
              </a:lnSpc>
              <a:spcAft>
                <a:spcPts val="1000"/>
              </a:spcAft>
            </a:pPr>
            <a:r>
              <a:rPr lang="it-IT" sz="1700" b="1" dirty="0">
                <a:solidFill>
                  <a:srgbClr val="C02C2E"/>
                </a:solidFill>
                <a:latin typeface="+mj-lt"/>
                <a:ea typeface="Verdana" panose="020B0604030504040204" pitchFamily="34" charset="0"/>
                <a:cs typeface="Arial" panose="020B0604020202020204" pitchFamily="34" charset="0"/>
              </a:rPr>
              <a:t>24 novembre 2020</a:t>
            </a:r>
            <a:r>
              <a:rPr lang="it-IT" sz="1700" dirty="0">
                <a:solidFill>
                  <a:srgbClr val="C02C2E"/>
                </a:solidFill>
                <a:latin typeface="+mj-lt"/>
                <a:cs typeface="Arial" panose="020B0604020202020204" pitchFamily="34" charset="0"/>
              </a:rPr>
              <a:t> </a:t>
            </a:r>
            <a:endParaRPr lang="it-IT" sz="1700" b="1" dirty="0">
              <a:solidFill>
                <a:srgbClr val="C02C2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28096" y="13110068"/>
            <a:ext cx="1671590" cy="996712"/>
          </a:xfrm>
          <a:prstGeom prst="rect">
            <a:avLst/>
          </a:prstGeom>
        </p:spPr>
      </p:pic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DA1390CA-EBD4-4C25-87FD-5DF61C54FB45}"/>
              </a:ext>
            </a:extLst>
          </p:cNvPr>
          <p:cNvSpPr txBox="1"/>
          <p:nvPr/>
        </p:nvSpPr>
        <p:spPr>
          <a:xfrm>
            <a:off x="2960503" y="7870123"/>
            <a:ext cx="1603192" cy="2090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79">
                <a:hlinkClick r:id="rId3" tooltip="http://barbarapicci.com/2015/04/28/klimt-parte-3-2/"/>
              </a:rPr>
              <a:t>Questa foto</a:t>
            </a:r>
            <a:r>
              <a:rPr lang="it-IT" sz="379"/>
              <a:t> di Autore sconosciuto è concesso in licenza da </a:t>
            </a:r>
            <a:r>
              <a:rPr lang="it-IT" sz="379">
                <a:hlinkClick r:id="rId4" tooltip="https://creativecommons.org/licenses/by-nc-nd/3.0/"/>
              </a:rPr>
              <a:t>CC BY-NC-ND</a:t>
            </a:r>
            <a:endParaRPr lang="it-IT" sz="379"/>
          </a:p>
        </p:txBody>
      </p:sp>
      <p:pic>
        <p:nvPicPr>
          <p:cNvPr id="15" name="Immagine 14" descr="Immagine che contiene mappa&#10;&#10;Descrizione generata automaticamente">
            <a:extLst>
              <a:ext uri="{FF2B5EF4-FFF2-40B4-BE49-F238E27FC236}">
                <a16:creationId xmlns:a16="http://schemas.microsoft.com/office/drawing/2014/main" id="{333E56E7-60DD-4C34-960A-71C2C4273EC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837473B0-CC2E-450A-ABE3-18F120FF3D39}">
                <a1611:picAttrSrcUrl xmlns:a1611="http://schemas.microsoft.com/office/drawing/2016/11/main" r:id="rId6"/>
              </a:ext>
            </a:extLst>
          </a:blip>
          <a:stretch>
            <a:fillRect/>
          </a:stretch>
        </p:blipFill>
        <p:spPr>
          <a:xfrm>
            <a:off x="3524620" y="6720159"/>
            <a:ext cx="601197" cy="833660"/>
          </a:xfrm>
          <a:prstGeom prst="rect">
            <a:avLst/>
          </a:prstGeom>
        </p:spPr>
      </p:pic>
      <p:sp>
        <p:nvSpPr>
          <p:cNvPr id="16" name="CasellaDiTesto 15">
            <a:extLst>
              <a:ext uri="{FF2B5EF4-FFF2-40B4-BE49-F238E27FC236}">
                <a16:creationId xmlns:a16="http://schemas.microsoft.com/office/drawing/2014/main" id="{1DEADBAB-9628-4447-86EF-97B5E3003CB0}"/>
              </a:ext>
            </a:extLst>
          </p:cNvPr>
          <p:cNvSpPr txBox="1"/>
          <p:nvPr/>
        </p:nvSpPr>
        <p:spPr>
          <a:xfrm>
            <a:off x="3524620" y="7553819"/>
            <a:ext cx="601197" cy="3257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79">
                <a:hlinkClick r:id="rId6" tooltip="https://it.wikipedia.org/wiki/Dipinti_di_Gustav_Klimt"/>
              </a:rPr>
              <a:t>Questa foto</a:t>
            </a:r>
            <a:r>
              <a:rPr lang="it-IT" sz="379"/>
              <a:t> di Autore sconosciuto è concesso in licenza da </a:t>
            </a:r>
            <a:r>
              <a:rPr lang="it-IT" sz="379">
                <a:hlinkClick r:id="rId7" tooltip="https://creativecommons.org/licenses/by-sa/3.0/"/>
              </a:rPr>
              <a:t>CC BY-SA</a:t>
            </a:r>
            <a:endParaRPr lang="it-IT" sz="379"/>
          </a:p>
        </p:txBody>
      </p:sp>
      <p:pic>
        <p:nvPicPr>
          <p:cNvPr id="18" name="Immagine 17" descr="Immagine che contiene mappa&#10;&#10;Descrizione generata automaticamente">
            <a:extLst>
              <a:ext uri="{FF2B5EF4-FFF2-40B4-BE49-F238E27FC236}">
                <a16:creationId xmlns:a16="http://schemas.microsoft.com/office/drawing/2014/main" id="{13351ADE-41C3-45DF-82B4-389054098002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837473B0-CC2E-450A-ABE3-18F120FF3D39}">
                <a1611:picAttrSrcUrl xmlns:a1611="http://schemas.microsoft.com/office/drawing/2016/11/main" r:id="rId9"/>
              </a:ext>
            </a:extLst>
          </a:blip>
          <a:srcRect l="47735" t="-644" r="4553" b="1063"/>
          <a:stretch/>
        </p:blipFill>
        <p:spPr>
          <a:xfrm>
            <a:off x="-128954" y="-93785"/>
            <a:ext cx="4400703" cy="14493998"/>
          </a:xfrm>
          <a:prstGeom prst="rect">
            <a:avLst/>
          </a:prstGeom>
        </p:spPr>
      </p:pic>
      <p:sp>
        <p:nvSpPr>
          <p:cNvPr id="7" name="CasellaDiTesto 6"/>
          <p:cNvSpPr txBox="1"/>
          <p:nvPr/>
        </p:nvSpPr>
        <p:spPr>
          <a:xfrm>
            <a:off x="4421875" y="2486908"/>
            <a:ext cx="6222679" cy="104079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  <a:spcAft>
                <a:spcPts val="1200"/>
              </a:spcAft>
            </a:pPr>
            <a:r>
              <a:rPr lang="it-IT" sz="2000" b="1" dirty="0">
                <a:solidFill>
                  <a:srgbClr val="15306C"/>
                </a:solidFill>
              </a:rPr>
              <a:t>15.00     APERTURA DEI LAVORI</a:t>
            </a:r>
          </a:p>
          <a:p>
            <a:pPr algn="ctr">
              <a:lnSpc>
                <a:spcPct val="90000"/>
              </a:lnSpc>
              <a:spcAft>
                <a:spcPts val="1200"/>
              </a:spcAft>
            </a:pPr>
            <a:r>
              <a:rPr lang="it-IT" sz="2000" dirty="0">
                <a:solidFill>
                  <a:srgbClr val="15306C"/>
                </a:solidFill>
              </a:rPr>
              <a:t>	Saluti istituzionali INAIL</a:t>
            </a:r>
          </a:p>
          <a:p>
            <a:pPr algn="ctr">
              <a:lnSpc>
                <a:spcPct val="90000"/>
              </a:lnSpc>
              <a:spcAft>
                <a:spcPts val="1200"/>
              </a:spcAft>
            </a:pPr>
            <a:r>
              <a:rPr lang="it-IT" sz="2000" dirty="0">
                <a:solidFill>
                  <a:srgbClr val="15306C"/>
                </a:solidFill>
              </a:rPr>
              <a:t>Elena Bonetti - Ministra per le Pari opportunità e la famiglia</a:t>
            </a:r>
          </a:p>
          <a:p>
            <a:pPr algn="ctr">
              <a:lnSpc>
                <a:spcPct val="90000"/>
              </a:lnSpc>
              <a:spcAft>
                <a:spcPts val="1200"/>
              </a:spcAft>
            </a:pPr>
            <a:r>
              <a:rPr lang="it-IT" sz="2000" dirty="0">
                <a:solidFill>
                  <a:srgbClr val="15306C"/>
                </a:solidFill>
              </a:rPr>
              <a:t>Fabiana Dadone - Ministra per la Pubblica amministrazione</a:t>
            </a:r>
          </a:p>
          <a:p>
            <a:pPr algn="ctr">
              <a:lnSpc>
                <a:spcPct val="90000"/>
              </a:lnSpc>
              <a:spcAft>
                <a:spcPts val="1200"/>
              </a:spcAft>
            </a:pPr>
            <a:r>
              <a:rPr lang="it-IT" sz="2000" dirty="0">
                <a:solidFill>
                  <a:srgbClr val="15306C"/>
                </a:solidFill>
              </a:rPr>
              <a:t>Video della Rete dei CUG</a:t>
            </a:r>
          </a:p>
          <a:p>
            <a:pPr algn="ctr">
              <a:lnSpc>
                <a:spcPct val="90000"/>
              </a:lnSpc>
              <a:spcAft>
                <a:spcPts val="1200"/>
              </a:spcAft>
            </a:pPr>
            <a:r>
              <a:rPr lang="it-IT" sz="2000" dirty="0">
                <a:solidFill>
                  <a:srgbClr val="15306C"/>
                </a:solidFill>
              </a:rPr>
              <a:t>Saluti Franca Bagni Cipriani - Consigliera Nazionale di Parità</a:t>
            </a:r>
          </a:p>
          <a:p>
            <a:pPr algn="ctr">
              <a:lnSpc>
                <a:spcPct val="90000"/>
              </a:lnSpc>
              <a:spcAft>
                <a:spcPts val="200"/>
              </a:spcAft>
            </a:pPr>
            <a:r>
              <a:rPr lang="it-IT" sz="2000" dirty="0">
                <a:solidFill>
                  <a:srgbClr val="15306C"/>
                </a:solidFill>
              </a:rPr>
              <a:t>Il protocollo di intesa tra la Ministra per le Pari Opportunità, la Ministra per la Pubblica amministrazione e la Rete nazionale dei CUG per la prevenzione e il contrasto della violenza di genere </a:t>
            </a:r>
          </a:p>
          <a:p>
            <a:pPr algn="ctr">
              <a:lnSpc>
                <a:spcPct val="90000"/>
              </a:lnSpc>
              <a:spcAft>
                <a:spcPts val="1200"/>
              </a:spcAft>
            </a:pPr>
            <a:r>
              <a:rPr lang="it-IT" sz="2000" dirty="0">
                <a:solidFill>
                  <a:srgbClr val="15306C"/>
                </a:solidFill>
              </a:rPr>
              <a:t>Oriana Calabresi e Antonella Ninci </a:t>
            </a:r>
          </a:p>
          <a:p>
            <a:pPr algn="ctr">
              <a:lnSpc>
                <a:spcPct val="90000"/>
              </a:lnSpc>
              <a:spcAft>
                <a:spcPts val="200"/>
              </a:spcAft>
            </a:pPr>
            <a:r>
              <a:rPr lang="it-IT" sz="2000" dirty="0">
                <a:solidFill>
                  <a:srgbClr val="15306C"/>
                </a:solidFill>
              </a:rPr>
              <a:t>Il Portale CUG. Uno strumento che rafforza il ruolo dei Comitati unici di garanzia</a:t>
            </a:r>
          </a:p>
          <a:p>
            <a:pPr algn="ctr">
              <a:lnSpc>
                <a:spcPct val="90000"/>
              </a:lnSpc>
              <a:spcAft>
                <a:spcPts val="1200"/>
              </a:spcAft>
            </a:pPr>
            <a:r>
              <a:rPr lang="it-IT" sz="2000" dirty="0">
                <a:solidFill>
                  <a:srgbClr val="15306C"/>
                </a:solidFill>
              </a:rPr>
              <a:t>Dipartimento della Funzione pubblica</a:t>
            </a:r>
          </a:p>
          <a:p>
            <a:pPr algn="ctr">
              <a:lnSpc>
                <a:spcPct val="90000"/>
              </a:lnSpc>
              <a:spcAft>
                <a:spcPts val="200"/>
              </a:spcAft>
            </a:pPr>
            <a:r>
              <a:rPr lang="it-IT" sz="2000" dirty="0">
                <a:solidFill>
                  <a:srgbClr val="15306C"/>
                </a:solidFill>
              </a:rPr>
              <a:t>Violenza e Covid-19: donne in trappola </a:t>
            </a:r>
          </a:p>
          <a:p>
            <a:pPr algn="ctr">
              <a:lnSpc>
                <a:spcPct val="90000"/>
              </a:lnSpc>
              <a:spcAft>
                <a:spcPts val="1200"/>
              </a:spcAft>
            </a:pPr>
            <a:r>
              <a:rPr lang="it-IT" sz="2000" dirty="0">
                <a:solidFill>
                  <a:srgbClr val="15306C"/>
                </a:solidFill>
              </a:rPr>
              <a:t>Linda Laura </a:t>
            </a:r>
            <a:r>
              <a:rPr lang="it-IT" sz="2000" dirty="0" err="1">
                <a:solidFill>
                  <a:srgbClr val="15306C"/>
                </a:solidFill>
              </a:rPr>
              <a:t>Sabbadini</a:t>
            </a:r>
            <a:r>
              <a:rPr lang="it-IT" sz="2000" dirty="0">
                <a:solidFill>
                  <a:srgbClr val="15306C"/>
                </a:solidFill>
              </a:rPr>
              <a:t> </a:t>
            </a:r>
          </a:p>
          <a:p>
            <a:pPr algn="ctr">
              <a:lnSpc>
                <a:spcPct val="90000"/>
              </a:lnSpc>
              <a:spcAft>
                <a:spcPts val="200"/>
              </a:spcAft>
            </a:pPr>
            <a:r>
              <a:rPr lang="it-IT" sz="2000" dirty="0">
                <a:solidFill>
                  <a:srgbClr val="15306C"/>
                </a:solidFill>
              </a:rPr>
              <a:t>Strumenti di prevenzione della violenza nei luoghi di lavoro</a:t>
            </a:r>
          </a:p>
          <a:p>
            <a:pPr algn="ctr">
              <a:lnSpc>
                <a:spcPct val="90000"/>
              </a:lnSpc>
              <a:spcAft>
                <a:spcPts val="1200"/>
              </a:spcAft>
            </a:pPr>
            <a:r>
              <a:rPr lang="it-IT" sz="2000" dirty="0">
                <a:solidFill>
                  <a:srgbClr val="15306C"/>
                </a:solidFill>
              </a:rPr>
              <a:t>Laura </a:t>
            </a:r>
            <a:r>
              <a:rPr lang="it-IT" sz="2000" dirty="0" err="1">
                <a:solidFill>
                  <a:srgbClr val="15306C"/>
                </a:solidFill>
              </a:rPr>
              <a:t>Calafà</a:t>
            </a:r>
            <a:r>
              <a:rPr lang="it-IT" sz="2000" dirty="0">
                <a:solidFill>
                  <a:srgbClr val="15306C"/>
                </a:solidFill>
              </a:rPr>
              <a:t> </a:t>
            </a:r>
          </a:p>
          <a:p>
            <a:pPr algn="ctr">
              <a:lnSpc>
                <a:spcPct val="90000"/>
              </a:lnSpc>
              <a:spcAft>
                <a:spcPts val="200"/>
              </a:spcAft>
            </a:pPr>
            <a:r>
              <a:rPr lang="it-IT" sz="2000" dirty="0">
                <a:solidFill>
                  <a:srgbClr val="15306C"/>
                </a:solidFill>
              </a:rPr>
              <a:t>Le iniziative delle Amministrazioni aderenti alla Rete</a:t>
            </a:r>
          </a:p>
          <a:p>
            <a:pPr algn="ctr">
              <a:lnSpc>
                <a:spcPct val="90000"/>
              </a:lnSpc>
              <a:spcAft>
                <a:spcPts val="1200"/>
              </a:spcAft>
            </a:pPr>
            <a:r>
              <a:rPr lang="it-IT" sz="2000" dirty="0">
                <a:solidFill>
                  <a:srgbClr val="15306C"/>
                </a:solidFill>
              </a:rPr>
              <a:t>Francesca Verzì </a:t>
            </a:r>
          </a:p>
          <a:p>
            <a:pPr algn="ctr">
              <a:lnSpc>
                <a:spcPct val="90000"/>
              </a:lnSpc>
              <a:spcAft>
                <a:spcPts val="200"/>
              </a:spcAft>
            </a:pPr>
            <a:r>
              <a:rPr lang="it-IT" sz="2000" dirty="0">
                <a:solidFill>
                  <a:srgbClr val="15306C"/>
                </a:solidFill>
              </a:rPr>
              <a:t>Violenze sociali: le vittime bambine</a:t>
            </a:r>
          </a:p>
          <a:p>
            <a:pPr algn="ctr">
              <a:lnSpc>
                <a:spcPct val="90000"/>
              </a:lnSpc>
              <a:spcAft>
                <a:spcPts val="1200"/>
              </a:spcAft>
            </a:pPr>
            <a:r>
              <a:rPr lang="it-IT" sz="2000" dirty="0">
                <a:solidFill>
                  <a:srgbClr val="15306C"/>
                </a:solidFill>
              </a:rPr>
              <a:t>Aldo Morrone </a:t>
            </a:r>
          </a:p>
          <a:p>
            <a:pPr algn="ctr">
              <a:lnSpc>
                <a:spcPct val="90000"/>
              </a:lnSpc>
              <a:spcAft>
                <a:spcPts val="200"/>
              </a:spcAft>
            </a:pPr>
            <a:r>
              <a:rPr lang="it-IT" sz="2000" b="1" dirty="0">
                <a:solidFill>
                  <a:srgbClr val="15306C"/>
                </a:solidFill>
              </a:rPr>
              <a:t>17.40    CHIUSURA DEI LAVORI</a:t>
            </a:r>
          </a:p>
          <a:p>
            <a:pPr algn="ctr">
              <a:lnSpc>
                <a:spcPct val="90000"/>
              </a:lnSpc>
              <a:spcAft>
                <a:spcPts val="2000"/>
              </a:spcAft>
            </a:pPr>
            <a:r>
              <a:rPr lang="it-IT" sz="2000" dirty="0">
                <a:solidFill>
                  <a:srgbClr val="15306C"/>
                </a:solidFill>
              </a:rPr>
              <a:t>Saluti dei Vertici INAIL</a:t>
            </a:r>
          </a:p>
          <a:p>
            <a:pPr algn="ctr">
              <a:lnSpc>
                <a:spcPct val="90000"/>
              </a:lnSpc>
              <a:spcAft>
                <a:spcPts val="1200"/>
              </a:spcAft>
            </a:pPr>
            <a:r>
              <a:rPr lang="it-IT" sz="2000" dirty="0">
                <a:solidFill>
                  <a:srgbClr val="15306C"/>
                </a:solidFill>
              </a:rPr>
              <a:t>Modera	Carlo Mochi </a:t>
            </a:r>
            <a:r>
              <a:rPr lang="it-IT" sz="2000" dirty="0" err="1">
                <a:solidFill>
                  <a:srgbClr val="15306C"/>
                </a:solidFill>
              </a:rPr>
              <a:t>Sismondi</a:t>
            </a:r>
            <a:endParaRPr lang="it-IT" sz="2000" dirty="0">
              <a:solidFill>
                <a:srgbClr val="15306C"/>
              </a:solidFill>
            </a:endParaRPr>
          </a:p>
        </p:txBody>
      </p:sp>
      <p:sp>
        <p:nvSpPr>
          <p:cNvPr id="10" name="Sottotitolo 2">
            <a:extLst>
              <a:ext uri="{FF2B5EF4-FFF2-40B4-BE49-F238E27FC236}">
                <a16:creationId xmlns:a16="http://schemas.microsoft.com/office/drawing/2014/main" id="{68438FC5-F024-4AF8-9809-4D9C474B8411}"/>
              </a:ext>
            </a:extLst>
          </p:cNvPr>
          <p:cNvSpPr txBox="1">
            <a:spLocks/>
          </p:cNvSpPr>
          <p:nvPr/>
        </p:nvSpPr>
        <p:spPr>
          <a:xfrm>
            <a:off x="4271749" y="139150"/>
            <a:ext cx="6528014" cy="34876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Aft>
                <a:spcPts val="600"/>
              </a:spcAft>
            </a:pPr>
            <a:r>
              <a:rPr lang="it-IT" sz="1700" dirty="0">
                <a:solidFill>
                  <a:srgbClr val="C02C2E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RETE NAZIONALE DEI CUG</a:t>
            </a:r>
            <a:endParaRPr lang="it-IT" sz="1700" dirty="0">
              <a:solidFill>
                <a:srgbClr val="C02C2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856727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Tema di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i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i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113</TotalTime>
  <Words>202</Words>
  <Application>Microsoft Office PowerPoint</Application>
  <PresentationFormat>Personalizzato</PresentationFormat>
  <Paragraphs>27</Paragraphs>
  <Slides>1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Tema di Office</vt:lpstr>
      <vt:lpstr>Presentazione standard di PowerPoint</vt:lpstr>
    </vt:vector>
  </TitlesOfParts>
  <Company>INAIL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SCORSONI ALESSANDRA</dc:creator>
  <cp:lastModifiedBy>Natalia ufficio</cp:lastModifiedBy>
  <cp:revision>34</cp:revision>
  <dcterms:created xsi:type="dcterms:W3CDTF">2018-02-07T13:07:02Z</dcterms:created>
  <dcterms:modified xsi:type="dcterms:W3CDTF">2020-11-18T07:45:38Z</dcterms:modified>
</cp:coreProperties>
</file>