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</p:sldIdLst>
  <p:sldSz cx="107997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06C"/>
    <a:srgbClr val="C02C2E"/>
    <a:srgbClr val="D25A3C"/>
    <a:srgbClr val="DF6F2F"/>
    <a:srgbClr val="16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BD5E7-18E0-4BF3-86D9-6A57F4ED7CDC}" v="3" dt="2020-11-17T07:48:21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1" d="100"/>
          <a:sy n="41" d="100"/>
        </p:scale>
        <p:origin x="22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3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91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1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barbarapicci.com/2015/04/28/klimt-parte-3-2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.wikipedia.org/wiki/Dipinti_di_Gustav_Klimt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www.artesvelata.it/klimt-ritratti-woman-in-gol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46811" y="764763"/>
            <a:ext cx="6372805" cy="153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it-IT" sz="2400" b="1" cap="all" dirty="0">
                <a:solidFill>
                  <a:srgbClr val="153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rete contro la violenza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C02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>
                <a:solidFill>
                  <a:srgbClr val="C02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cultura dell’inclusione, del rispetto e delle pari opportunità per un futuro più giusto 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it-IT" sz="1700" b="1" dirty="0">
                <a:solidFill>
                  <a:srgbClr val="C02C2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24 novembre 2020</a:t>
            </a:r>
            <a:r>
              <a:rPr lang="it-IT" sz="1700" dirty="0">
                <a:solidFill>
                  <a:srgbClr val="C02C2E"/>
                </a:solidFill>
                <a:latin typeface="+mj-lt"/>
                <a:cs typeface="Arial" panose="020B0604020202020204" pitchFamily="34" charset="0"/>
              </a:rPr>
              <a:t> </a:t>
            </a:r>
            <a:endParaRPr lang="it-IT" sz="1700" b="1" dirty="0">
              <a:solidFill>
                <a:srgbClr val="C02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96" y="13110068"/>
            <a:ext cx="1671590" cy="99671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390CA-EBD4-4C25-87FD-5DF61C54FB45}"/>
              </a:ext>
            </a:extLst>
          </p:cNvPr>
          <p:cNvSpPr txBox="1"/>
          <p:nvPr/>
        </p:nvSpPr>
        <p:spPr>
          <a:xfrm>
            <a:off x="2960503" y="7870123"/>
            <a:ext cx="1603192" cy="20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9">
                <a:hlinkClick r:id="rId3" tooltip="http://barbarapicci.com/2015/04/28/klimt-parte-3-2/"/>
              </a:rPr>
              <a:t>Questa foto</a:t>
            </a:r>
            <a:r>
              <a:rPr lang="it-IT" sz="379"/>
              <a:t> di Autore sconosciuto è concesso in licenza da </a:t>
            </a:r>
            <a:r>
              <a:rPr lang="it-IT" sz="379">
                <a:hlinkClick r:id="rId4" tooltip="https://creativecommons.org/licenses/by-nc-nd/3.0/"/>
              </a:rPr>
              <a:t>CC BY-NC-ND</a:t>
            </a:r>
            <a:endParaRPr lang="it-IT" sz="379"/>
          </a:p>
        </p:txBody>
      </p:sp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:a16="http://schemas.microsoft.com/office/drawing/2014/main" id="{333E56E7-60DD-4C34-960A-71C2C4273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24620" y="6720159"/>
            <a:ext cx="601197" cy="83366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EADBAB-9628-4447-86EF-97B5E3003CB0}"/>
              </a:ext>
            </a:extLst>
          </p:cNvPr>
          <p:cNvSpPr txBox="1"/>
          <p:nvPr/>
        </p:nvSpPr>
        <p:spPr>
          <a:xfrm>
            <a:off x="3524620" y="7553819"/>
            <a:ext cx="601197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9">
                <a:hlinkClick r:id="rId6" tooltip="https://it.wikipedia.org/wiki/Dipinti_di_Gustav_Klimt"/>
              </a:rPr>
              <a:t>Questa foto</a:t>
            </a:r>
            <a:r>
              <a:rPr lang="it-IT" sz="379"/>
              <a:t> di Autore sconosciuto è concesso in licenza da </a:t>
            </a:r>
            <a:r>
              <a:rPr lang="it-IT" sz="379">
                <a:hlinkClick r:id="rId7" tooltip="https://creativecommons.org/licenses/by-sa/3.0/"/>
              </a:rPr>
              <a:t>CC BY-SA</a:t>
            </a:r>
            <a:endParaRPr lang="it-IT" sz="379"/>
          </a:p>
        </p:txBody>
      </p:sp>
      <p:pic>
        <p:nvPicPr>
          <p:cNvPr id="18" name="Immagine 17" descr="Immagine che contiene mappa&#10;&#10;Descrizione generata automaticamente">
            <a:extLst>
              <a:ext uri="{FF2B5EF4-FFF2-40B4-BE49-F238E27FC236}">
                <a16:creationId xmlns:a16="http://schemas.microsoft.com/office/drawing/2014/main" id="{13351ADE-41C3-45DF-82B4-3890540980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7735" t="-644" r="4553" b="1063"/>
          <a:stretch/>
        </p:blipFill>
        <p:spPr>
          <a:xfrm>
            <a:off x="-128954" y="-93785"/>
            <a:ext cx="4400703" cy="144939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21875" y="2486908"/>
            <a:ext cx="6222679" cy="10407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b="1" dirty="0">
                <a:solidFill>
                  <a:srgbClr val="15306C"/>
                </a:solidFill>
              </a:rPr>
              <a:t>15.00     APERTURA DEI LAVORI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	Saluti istituzionali INAIL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Elena Bonetti - Ministra per le Pari opportunità e la famiglia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Fabiana Dadone - Ministra per la Pubblica amministrazione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Video della Rete dei CUG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Saluti Franca Bagni Cipriani - Consigliera Nazionale di Parità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dirty="0">
                <a:solidFill>
                  <a:srgbClr val="15306C"/>
                </a:solidFill>
              </a:rPr>
              <a:t>Il protocollo di intesa tra la Ministra per le Pari Opportunità, la Ministra per la Pubblica amministrazione e la Rete nazionale dei CUG per la prevenzione e il contrasto della violenza di genere 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Oriana Calabresi e Antonella Ninci 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dirty="0">
                <a:solidFill>
                  <a:srgbClr val="15306C"/>
                </a:solidFill>
              </a:rPr>
              <a:t>Il Portale CUG. Uno strumento che rafforza il ruolo dei Comitati unici di garanzia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Dipartimento della Funzione pubblica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dirty="0">
                <a:solidFill>
                  <a:srgbClr val="15306C"/>
                </a:solidFill>
              </a:rPr>
              <a:t>Violenza e Covid-19: donne in trappola 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Linda Laura </a:t>
            </a:r>
            <a:r>
              <a:rPr lang="it-IT" sz="2000" dirty="0" err="1">
                <a:solidFill>
                  <a:srgbClr val="15306C"/>
                </a:solidFill>
              </a:rPr>
              <a:t>Sabbadini</a:t>
            </a:r>
            <a:r>
              <a:rPr lang="it-IT" sz="2000" dirty="0">
                <a:solidFill>
                  <a:srgbClr val="15306C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dirty="0">
                <a:solidFill>
                  <a:srgbClr val="15306C"/>
                </a:solidFill>
              </a:rPr>
              <a:t>Strumenti di prevenzione della violenza nei luoghi di lavoro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Laura </a:t>
            </a:r>
            <a:r>
              <a:rPr lang="it-IT" sz="2000" dirty="0" err="1">
                <a:solidFill>
                  <a:srgbClr val="15306C"/>
                </a:solidFill>
              </a:rPr>
              <a:t>Calafà</a:t>
            </a:r>
            <a:r>
              <a:rPr lang="it-IT" sz="2000" dirty="0">
                <a:solidFill>
                  <a:srgbClr val="15306C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dirty="0">
                <a:solidFill>
                  <a:srgbClr val="15306C"/>
                </a:solidFill>
              </a:rPr>
              <a:t>Le iniziative delle Amministrazioni aderenti alla Rete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Francesca Verzì 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dirty="0">
                <a:solidFill>
                  <a:srgbClr val="15306C"/>
                </a:solidFill>
              </a:rPr>
              <a:t>Violenze sociali: le vittime bambine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Aldo Morrone 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it-IT" sz="2000" b="1" dirty="0">
                <a:solidFill>
                  <a:srgbClr val="15306C"/>
                </a:solidFill>
              </a:rPr>
              <a:t>17.40    CHIUSURA DEI LAVORI</a:t>
            </a:r>
          </a:p>
          <a:p>
            <a:pPr algn="ctr">
              <a:lnSpc>
                <a:spcPct val="90000"/>
              </a:lnSpc>
              <a:spcAft>
                <a:spcPts val="2000"/>
              </a:spcAft>
            </a:pPr>
            <a:r>
              <a:rPr lang="it-IT" sz="2000" dirty="0">
                <a:solidFill>
                  <a:srgbClr val="15306C"/>
                </a:solidFill>
              </a:rPr>
              <a:t>Saluti dei Vertici INAIL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it-IT" sz="2000" dirty="0">
                <a:solidFill>
                  <a:srgbClr val="15306C"/>
                </a:solidFill>
              </a:rPr>
              <a:t>Modera	Carlo Mochi </a:t>
            </a:r>
            <a:r>
              <a:rPr lang="it-IT" sz="2000" dirty="0" err="1">
                <a:solidFill>
                  <a:srgbClr val="15306C"/>
                </a:solidFill>
              </a:rPr>
              <a:t>Sismondi</a:t>
            </a:r>
            <a:endParaRPr lang="it-IT" sz="2000" dirty="0">
              <a:solidFill>
                <a:srgbClr val="15306C"/>
              </a:solidFill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68438FC5-F024-4AF8-9809-4D9C474B8411}"/>
              </a:ext>
            </a:extLst>
          </p:cNvPr>
          <p:cNvSpPr txBox="1">
            <a:spLocks/>
          </p:cNvSpPr>
          <p:nvPr/>
        </p:nvSpPr>
        <p:spPr>
          <a:xfrm>
            <a:off x="4271749" y="139150"/>
            <a:ext cx="6528014" cy="34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it-IT" sz="1700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RETE NAZIONALE DEI CUG</a:t>
            </a:r>
            <a:endParaRPr lang="it-IT" sz="1700" dirty="0">
              <a:solidFill>
                <a:srgbClr val="C02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67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202</Words>
  <Application>Microsoft Office PowerPoint</Application>
  <PresentationFormat>Personalizzato</PresentationFormat>
  <Paragraphs>27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SCORSONI ALESSANDRA</dc:creator>
  <cp:lastModifiedBy>Natalia ufficio</cp:lastModifiedBy>
  <cp:revision>34</cp:revision>
  <dcterms:created xsi:type="dcterms:W3CDTF">2018-02-07T13:07:02Z</dcterms:created>
  <dcterms:modified xsi:type="dcterms:W3CDTF">2020-11-18T07:45:38Z</dcterms:modified>
</cp:coreProperties>
</file>